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5143500" cx="9144000"/>
  <p:notesSz cx="7010400" cy="9296400"/>
  <p:embeddedFontLst>
    <p:embeddedFont>
      <p:font typeface="Tahom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9" roundtripDataSignature="AMtx7mgWcQHX7ViJr4fSrbCA+AJgth1/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Tahoma-regular.fntdata"/><Relationship Id="rId8" Type="http://schemas.openxmlformats.org/officeDocument/2006/relationships/font" Target="fonts/Tahom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406400" y="696913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CA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/>
          <p:nvPr>
            <p:ph idx="2" type="sldImg"/>
          </p:nvPr>
        </p:nvSpPr>
        <p:spPr>
          <a:xfrm>
            <a:off x="406400" y="696913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8" name="Google Shape;78;p1:notes"/>
          <p:cNvSpPr txBox="1"/>
          <p:nvPr>
            <p:ph idx="1" type="body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:notes"/>
          <p:cNvSpPr txBox="1"/>
          <p:nvPr>
            <p:ph idx="12" type="sldNum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idx="11" type="ftr"/>
          </p:nvPr>
        </p:nvSpPr>
        <p:spPr>
          <a:xfrm>
            <a:off x="457201" y="4683919"/>
            <a:ext cx="8229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6553200" y="4683919"/>
            <a:ext cx="6111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16" name="Google Shape;16;p3"/>
          <p:cNvSpPr txBox="1"/>
          <p:nvPr>
            <p:ph idx="1" type="subTitle"/>
          </p:nvPr>
        </p:nvSpPr>
        <p:spPr>
          <a:xfrm>
            <a:off x="457201" y="1383618"/>
            <a:ext cx="8221200" cy="31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algn="l">
              <a:spcBef>
                <a:spcPts val="500"/>
              </a:spcBef>
              <a:spcAft>
                <a:spcPts val="0"/>
              </a:spcAft>
              <a:buSzPts val="2900"/>
              <a:buFont typeface="Arial"/>
              <a:buNone/>
              <a:defRPr/>
            </a:lvl1pPr>
            <a:lvl2pPr lvl="1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2pPr>
            <a:lvl3pPr lvl="2" algn="l">
              <a:spcBef>
                <a:spcPts val="300"/>
              </a:spcBef>
              <a:spcAft>
                <a:spcPts val="0"/>
              </a:spcAft>
              <a:buSzPts val="1600"/>
              <a:buChar char="•"/>
              <a:defRPr/>
            </a:lvl3pPr>
            <a:lvl4pPr lvl="3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4pPr>
            <a:lvl5pPr lvl="4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5pPr>
            <a:lvl6pPr lvl="5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6pPr>
            <a:lvl7pPr lvl="6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7pPr>
            <a:lvl8pPr lvl="7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8pPr>
            <a:lvl9pPr lvl="8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442310" y="735546"/>
            <a:ext cx="8235900" cy="57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  <p:transition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>
  <p:cSld name="Title and Vertical 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1" type="ftr"/>
          </p:nvPr>
        </p:nvSpPr>
        <p:spPr>
          <a:xfrm>
            <a:off x="457201" y="4683919"/>
            <a:ext cx="8229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6553200" y="4683919"/>
            <a:ext cx="6111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63" name="Google Shape;63;p12"/>
          <p:cNvSpPr txBox="1"/>
          <p:nvPr>
            <p:ph idx="1" type="subTitle"/>
          </p:nvPr>
        </p:nvSpPr>
        <p:spPr>
          <a:xfrm>
            <a:off x="457201" y="1383618"/>
            <a:ext cx="8221200" cy="31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algn="l">
              <a:spcBef>
                <a:spcPts val="500"/>
              </a:spcBef>
              <a:spcAft>
                <a:spcPts val="0"/>
              </a:spcAft>
              <a:buSzPts val="2900"/>
              <a:buFont typeface="Arial"/>
              <a:buNone/>
              <a:defRPr/>
            </a:lvl1pPr>
            <a:lvl2pPr lvl="1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2pPr>
            <a:lvl3pPr lvl="2" algn="l">
              <a:spcBef>
                <a:spcPts val="300"/>
              </a:spcBef>
              <a:spcAft>
                <a:spcPts val="0"/>
              </a:spcAft>
              <a:buSzPts val="1600"/>
              <a:buChar char="•"/>
              <a:defRPr/>
            </a:lvl3pPr>
            <a:lvl4pPr lvl="3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4pPr>
            <a:lvl5pPr lvl="4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5pPr>
            <a:lvl6pPr lvl="5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6pPr>
            <a:lvl7pPr lvl="6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7pPr>
            <a:lvl8pPr lvl="7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8pPr>
            <a:lvl9pPr lvl="8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type="title"/>
          </p:nvPr>
        </p:nvSpPr>
        <p:spPr>
          <a:xfrm>
            <a:off x="442310" y="735546"/>
            <a:ext cx="8235900" cy="57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>
  <p:cSld name="Vertical Title and 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idx="11" type="ftr"/>
          </p:nvPr>
        </p:nvSpPr>
        <p:spPr>
          <a:xfrm>
            <a:off x="457201" y="4683919"/>
            <a:ext cx="8229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12" type="sldNum"/>
          </p:nvPr>
        </p:nvSpPr>
        <p:spPr>
          <a:xfrm>
            <a:off x="6553200" y="4683919"/>
            <a:ext cx="6111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457201" y="1383618"/>
            <a:ext cx="8221200" cy="31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algn="l">
              <a:spcBef>
                <a:spcPts val="500"/>
              </a:spcBef>
              <a:spcAft>
                <a:spcPts val="0"/>
              </a:spcAft>
              <a:buSzPts val="2900"/>
              <a:buFont typeface="Arial"/>
              <a:buNone/>
              <a:defRPr/>
            </a:lvl1pPr>
            <a:lvl2pPr lvl="1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2pPr>
            <a:lvl3pPr lvl="2" algn="l">
              <a:spcBef>
                <a:spcPts val="300"/>
              </a:spcBef>
              <a:spcAft>
                <a:spcPts val="0"/>
              </a:spcAft>
              <a:buSzPts val="1600"/>
              <a:buChar char="•"/>
              <a:defRPr/>
            </a:lvl3pPr>
            <a:lvl4pPr lvl="3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4pPr>
            <a:lvl5pPr lvl="4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5pPr>
            <a:lvl6pPr lvl="5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6pPr>
            <a:lvl7pPr lvl="6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7pPr>
            <a:lvl8pPr lvl="7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8pPr>
            <a:lvl9pPr lvl="8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type="title"/>
          </p:nvPr>
        </p:nvSpPr>
        <p:spPr>
          <a:xfrm>
            <a:off x="442310" y="735546"/>
            <a:ext cx="8235900" cy="57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  <p:transition>
    <p:push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, and Content">
  <p:cSld name="Title, Text, and Conten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/>
          <p:nvPr>
            <p:ph idx="11" type="ftr"/>
          </p:nvPr>
        </p:nvSpPr>
        <p:spPr>
          <a:xfrm>
            <a:off x="457201" y="4683919"/>
            <a:ext cx="8229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2" name="Google Shape;72;p14"/>
          <p:cNvSpPr txBox="1"/>
          <p:nvPr>
            <p:ph idx="12" type="sldNum"/>
          </p:nvPr>
        </p:nvSpPr>
        <p:spPr>
          <a:xfrm>
            <a:off x="6553200" y="4683919"/>
            <a:ext cx="6111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73" name="Google Shape;73;p14"/>
          <p:cNvSpPr txBox="1"/>
          <p:nvPr>
            <p:ph idx="1" type="subTitle"/>
          </p:nvPr>
        </p:nvSpPr>
        <p:spPr>
          <a:xfrm>
            <a:off x="457201" y="1383618"/>
            <a:ext cx="4186800" cy="31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algn="l">
              <a:spcBef>
                <a:spcPts val="500"/>
              </a:spcBef>
              <a:spcAft>
                <a:spcPts val="0"/>
              </a:spcAft>
              <a:buSzPts val="2900"/>
              <a:buFont typeface="Arial"/>
              <a:buNone/>
              <a:defRPr/>
            </a:lvl1pPr>
            <a:lvl2pPr lvl="1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2pPr>
            <a:lvl3pPr lvl="2" algn="l">
              <a:spcBef>
                <a:spcPts val="300"/>
              </a:spcBef>
              <a:spcAft>
                <a:spcPts val="0"/>
              </a:spcAft>
              <a:buSzPts val="1600"/>
              <a:buChar char="•"/>
              <a:defRPr/>
            </a:lvl3pPr>
            <a:lvl4pPr lvl="3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4pPr>
            <a:lvl5pPr lvl="4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5pPr>
            <a:lvl6pPr lvl="5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6pPr>
            <a:lvl7pPr lvl="6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7pPr>
            <a:lvl8pPr lvl="7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8pPr>
            <a:lvl9pPr lvl="8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type="title"/>
          </p:nvPr>
        </p:nvSpPr>
        <p:spPr>
          <a:xfrm>
            <a:off x="442310" y="735546"/>
            <a:ext cx="8235900" cy="57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5" name="Google Shape;75;p14"/>
          <p:cNvSpPr txBox="1"/>
          <p:nvPr/>
        </p:nvSpPr>
        <p:spPr>
          <a:xfrm>
            <a:off x="5355541" y="1383618"/>
            <a:ext cx="3322800" cy="31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900"/>
              <a:buFont typeface="Arial"/>
              <a:buNone/>
            </a:pPr>
            <a:r>
              <a:rPr b="0" i="0" lang="en-CA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Click to edit</a:t>
            </a:r>
            <a:endParaRPr sz="1100"/>
          </a:p>
        </p:txBody>
      </p:sp>
    </p:spTree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285750" y="2102644"/>
            <a:ext cx="1500" cy="2276475"/>
          </a:xfrm>
          <a:custGeom>
            <a:rect b="b" l="l" r="r" t="t"/>
            <a:pathLst>
              <a:path extrusionOk="0" h="1912" w="120000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0" name="Google Shape;20;p4"/>
          <p:cNvSpPr txBox="1"/>
          <p:nvPr>
            <p:ph type="ctrTitle"/>
          </p:nvPr>
        </p:nvSpPr>
        <p:spPr>
          <a:xfrm>
            <a:off x="827584" y="1028081"/>
            <a:ext cx="7772400" cy="1074000"/>
          </a:xfrm>
          <a:prstGeom prst="rect">
            <a:avLst/>
          </a:prstGeom>
          <a:noFill/>
          <a:ln>
            <a:noFill/>
          </a:ln>
        </p:spPr>
        <p:txBody>
          <a:bodyPr anchorCtr="1" anchor="b" bIns="34275" lIns="68575" spcFirstLastPara="1" rIns="68575" wrap="square" tIns="342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subTitle"/>
          </p:nvPr>
        </p:nvSpPr>
        <p:spPr>
          <a:xfrm>
            <a:off x="827584" y="2690893"/>
            <a:ext cx="7772400" cy="14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algn="l">
              <a:spcBef>
                <a:spcPts val="500"/>
              </a:spcBef>
              <a:spcAft>
                <a:spcPts val="0"/>
              </a:spcAft>
              <a:buSzPts val="2900"/>
              <a:buFont typeface="Arial"/>
              <a:buNone/>
              <a:defRPr/>
            </a:lvl1pPr>
            <a:lvl2pPr lvl="1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2pPr>
            <a:lvl3pPr lvl="2" algn="l">
              <a:spcBef>
                <a:spcPts val="300"/>
              </a:spcBef>
              <a:spcAft>
                <a:spcPts val="0"/>
              </a:spcAft>
              <a:buSzPts val="1600"/>
              <a:buChar char="•"/>
              <a:defRPr/>
            </a:lvl3pPr>
            <a:lvl4pPr lvl="3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4pPr>
            <a:lvl5pPr lvl="4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5pPr>
            <a:lvl6pPr lvl="5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6pPr>
            <a:lvl7pPr lvl="6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7pPr>
            <a:lvl8pPr lvl="7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8pPr>
            <a:lvl9pPr lvl="8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1" type="ftr"/>
          </p:nvPr>
        </p:nvSpPr>
        <p:spPr>
          <a:xfrm>
            <a:off x="2195736" y="4683919"/>
            <a:ext cx="64911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6553200" y="4683919"/>
            <a:ext cx="6111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842781" y="4683919"/>
            <a:ext cx="12369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</p:spTree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idx="11" type="ftr"/>
          </p:nvPr>
        </p:nvSpPr>
        <p:spPr>
          <a:xfrm>
            <a:off x="457201" y="4683919"/>
            <a:ext cx="8229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6553200" y="4683919"/>
            <a:ext cx="6111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28" name="Google Shape;28;p5"/>
          <p:cNvSpPr txBox="1"/>
          <p:nvPr>
            <p:ph idx="1" type="subTitle"/>
          </p:nvPr>
        </p:nvSpPr>
        <p:spPr>
          <a:xfrm>
            <a:off x="457201" y="1383618"/>
            <a:ext cx="8221200" cy="31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algn="l">
              <a:spcBef>
                <a:spcPts val="500"/>
              </a:spcBef>
              <a:spcAft>
                <a:spcPts val="0"/>
              </a:spcAft>
              <a:buSzPts val="2900"/>
              <a:buFont typeface="Arial"/>
              <a:buNone/>
              <a:defRPr/>
            </a:lvl1pPr>
            <a:lvl2pPr lvl="1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2pPr>
            <a:lvl3pPr lvl="2" algn="l">
              <a:spcBef>
                <a:spcPts val="300"/>
              </a:spcBef>
              <a:spcAft>
                <a:spcPts val="0"/>
              </a:spcAft>
              <a:buSzPts val="1600"/>
              <a:buChar char="•"/>
              <a:defRPr/>
            </a:lvl3pPr>
            <a:lvl4pPr lvl="3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4pPr>
            <a:lvl5pPr lvl="4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5pPr>
            <a:lvl6pPr lvl="5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6pPr>
            <a:lvl7pPr lvl="6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7pPr>
            <a:lvl8pPr lvl="7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8pPr>
            <a:lvl9pPr lvl="8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type="title"/>
          </p:nvPr>
        </p:nvSpPr>
        <p:spPr>
          <a:xfrm>
            <a:off x="442310" y="735546"/>
            <a:ext cx="8235900" cy="57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idx="11" type="ftr"/>
          </p:nvPr>
        </p:nvSpPr>
        <p:spPr>
          <a:xfrm>
            <a:off x="457201" y="4683919"/>
            <a:ext cx="8229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6553200" y="4683919"/>
            <a:ext cx="6111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33" name="Google Shape;33;p6"/>
          <p:cNvSpPr txBox="1"/>
          <p:nvPr>
            <p:ph idx="1" type="subTitle"/>
          </p:nvPr>
        </p:nvSpPr>
        <p:spPr>
          <a:xfrm>
            <a:off x="457201" y="1383618"/>
            <a:ext cx="8221200" cy="31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algn="l">
              <a:spcBef>
                <a:spcPts val="500"/>
              </a:spcBef>
              <a:spcAft>
                <a:spcPts val="0"/>
              </a:spcAft>
              <a:buSzPts val="2900"/>
              <a:buFont typeface="Arial"/>
              <a:buNone/>
              <a:defRPr/>
            </a:lvl1pPr>
            <a:lvl2pPr lvl="1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2pPr>
            <a:lvl3pPr lvl="2" algn="l">
              <a:spcBef>
                <a:spcPts val="300"/>
              </a:spcBef>
              <a:spcAft>
                <a:spcPts val="0"/>
              </a:spcAft>
              <a:buSzPts val="1600"/>
              <a:buChar char="•"/>
              <a:defRPr/>
            </a:lvl3pPr>
            <a:lvl4pPr lvl="3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4pPr>
            <a:lvl5pPr lvl="4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5pPr>
            <a:lvl6pPr lvl="5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6pPr>
            <a:lvl7pPr lvl="6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7pPr>
            <a:lvl8pPr lvl="7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8pPr>
            <a:lvl9pPr lvl="8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442310" y="735546"/>
            <a:ext cx="8235900" cy="57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>
            <p:ph idx="11" type="ftr"/>
          </p:nvPr>
        </p:nvSpPr>
        <p:spPr>
          <a:xfrm>
            <a:off x="539552" y="4683919"/>
            <a:ext cx="81471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>
            <a:off x="6553200" y="4683919"/>
            <a:ext cx="6111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38" name="Google Shape;38;p7"/>
          <p:cNvSpPr txBox="1"/>
          <p:nvPr>
            <p:ph idx="1" type="subTitle"/>
          </p:nvPr>
        </p:nvSpPr>
        <p:spPr>
          <a:xfrm>
            <a:off x="457201" y="1383618"/>
            <a:ext cx="8221200" cy="31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algn="l">
              <a:spcBef>
                <a:spcPts val="500"/>
              </a:spcBef>
              <a:spcAft>
                <a:spcPts val="0"/>
              </a:spcAft>
              <a:buSzPts val="2900"/>
              <a:buFont typeface="Arial"/>
              <a:buNone/>
              <a:defRPr/>
            </a:lvl1pPr>
            <a:lvl2pPr lvl="1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2pPr>
            <a:lvl3pPr lvl="2" algn="l">
              <a:spcBef>
                <a:spcPts val="300"/>
              </a:spcBef>
              <a:spcAft>
                <a:spcPts val="0"/>
              </a:spcAft>
              <a:buSzPts val="1600"/>
              <a:buChar char="•"/>
              <a:defRPr/>
            </a:lvl3pPr>
            <a:lvl4pPr lvl="3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4pPr>
            <a:lvl5pPr lvl="4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5pPr>
            <a:lvl6pPr lvl="5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6pPr>
            <a:lvl7pPr lvl="6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7pPr>
            <a:lvl8pPr lvl="7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8pPr>
            <a:lvl9pPr lvl="8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442310" y="735546"/>
            <a:ext cx="8235900" cy="57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idx="11" type="ftr"/>
          </p:nvPr>
        </p:nvSpPr>
        <p:spPr>
          <a:xfrm>
            <a:off x="457201" y="4683919"/>
            <a:ext cx="8229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2" type="sldNum"/>
          </p:nvPr>
        </p:nvSpPr>
        <p:spPr>
          <a:xfrm>
            <a:off x="6553200" y="4683919"/>
            <a:ext cx="6111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43" name="Google Shape;43;p8"/>
          <p:cNvSpPr txBox="1"/>
          <p:nvPr>
            <p:ph idx="1" type="subTitle"/>
          </p:nvPr>
        </p:nvSpPr>
        <p:spPr>
          <a:xfrm>
            <a:off x="457201" y="1383618"/>
            <a:ext cx="8221200" cy="31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algn="l">
              <a:spcBef>
                <a:spcPts val="500"/>
              </a:spcBef>
              <a:spcAft>
                <a:spcPts val="0"/>
              </a:spcAft>
              <a:buSzPts val="2900"/>
              <a:buFont typeface="Arial"/>
              <a:buNone/>
              <a:defRPr/>
            </a:lvl1pPr>
            <a:lvl2pPr lvl="1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2pPr>
            <a:lvl3pPr lvl="2" algn="l">
              <a:spcBef>
                <a:spcPts val="300"/>
              </a:spcBef>
              <a:spcAft>
                <a:spcPts val="0"/>
              </a:spcAft>
              <a:buSzPts val="1600"/>
              <a:buChar char="•"/>
              <a:defRPr/>
            </a:lvl3pPr>
            <a:lvl4pPr lvl="3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4pPr>
            <a:lvl5pPr lvl="4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5pPr>
            <a:lvl6pPr lvl="5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6pPr>
            <a:lvl7pPr lvl="6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7pPr>
            <a:lvl8pPr lvl="7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8pPr>
            <a:lvl9pPr lvl="8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type="title"/>
          </p:nvPr>
        </p:nvSpPr>
        <p:spPr>
          <a:xfrm>
            <a:off x="442310" y="735546"/>
            <a:ext cx="8235900" cy="57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idx="11" type="ftr"/>
          </p:nvPr>
        </p:nvSpPr>
        <p:spPr>
          <a:xfrm>
            <a:off x="457201" y="4683919"/>
            <a:ext cx="8229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6553200" y="4683919"/>
            <a:ext cx="6111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48" name="Google Shape;48;p9"/>
          <p:cNvSpPr txBox="1"/>
          <p:nvPr>
            <p:ph idx="1" type="subTitle"/>
          </p:nvPr>
        </p:nvSpPr>
        <p:spPr>
          <a:xfrm>
            <a:off x="457201" y="1383618"/>
            <a:ext cx="8221200" cy="31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algn="l">
              <a:spcBef>
                <a:spcPts val="500"/>
              </a:spcBef>
              <a:spcAft>
                <a:spcPts val="0"/>
              </a:spcAft>
              <a:buSzPts val="2900"/>
              <a:buFont typeface="Arial"/>
              <a:buNone/>
              <a:defRPr/>
            </a:lvl1pPr>
            <a:lvl2pPr lvl="1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2pPr>
            <a:lvl3pPr lvl="2" algn="l">
              <a:spcBef>
                <a:spcPts val="300"/>
              </a:spcBef>
              <a:spcAft>
                <a:spcPts val="0"/>
              </a:spcAft>
              <a:buSzPts val="1600"/>
              <a:buChar char="•"/>
              <a:defRPr/>
            </a:lvl3pPr>
            <a:lvl4pPr lvl="3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4pPr>
            <a:lvl5pPr lvl="4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5pPr>
            <a:lvl6pPr lvl="5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6pPr>
            <a:lvl7pPr lvl="6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7pPr>
            <a:lvl8pPr lvl="7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8pPr>
            <a:lvl9pPr lvl="8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type="title"/>
          </p:nvPr>
        </p:nvSpPr>
        <p:spPr>
          <a:xfrm>
            <a:off x="442310" y="735546"/>
            <a:ext cx="8235900" cy="57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1" type="ftr"/>
          </p:nvPr>
        </p:nvSpPr>
        <p:spPr>
          <a:xfrm>
            <a:off x="442310" y="4694777"/>
            <a:ext cx="75963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2" type="sldNum"/>
          </p:nvPr>
        </p:nvSpPr>
        <p:spPr>
          <a:xfrm>
            <a:off x="6553200" y="4683919"/>
            <a:ext cx="6111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53" name="Google Shape;53;p10"/>
          <p:cNvSpPr txBox="1"/>
          <p:nvPr>
            <p:ph idx="1" type="subTitle"/>
          </p:nvPr>
        </p:nvSpPr>
        <p:spPr>
          <a:xfrm>
            <a:off x="457201" y="1383618"/>
            <a:ext cx="8221200" cy="31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algn="l">
              <a:spcBef>
                <a:spcPts val="500"/>
              </a:spcBef>
              <a:spcAft>
                <a:spcPts val="0"/>
              </a:spcAft>
              <a:buSzPts val="2900"/>
              <a:buFont typeface="Arial"/>
              <a:buNone/>
              <a:defRPr/>
            </a:lvl1pPr>
            <a:lvl2pPr lvl="1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2pPr>
            <a:lvl3pPr lvl="2" algn="l">
              <a:spcBef>
                <a:spcPts val="300"/>
              </a:spcBef>
              <a:spcAft>
                <a:spcPts val="0"/>
              </a:spcAft>
              <a:buSzPts val="1600"/>
              <a:buChar char="•"/>
              <a:defRPr/>
            </a:lvl3pPr>
            <a:lvl4pPr lvl="3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4pPr>
            <a:lvl5pPr lvl="4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5pPr>
            <a:lvl6pPr lvl="5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6pPr>
            <a:lvl7pPr lvl="6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7pPr>
            <a:lvl8pPr lvl="7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8pPr>
            <a:lvl9pPr lvl="8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9pPr>
          </a:lstStyle>
          <a:p/>
        </p:txBody>
      </p:sp>
      <p:sp>
        <p:nvSpPr>
          <p:cNvPr id="54" name="Google Shape;54;p10"/>
          <p:cNvSpPr txBox="1"/>
          <p:nvPr>
            <p:ph type="title"/>
          </p:nvPr>
        </p:nvSpPr>
        <p:spPr>
          <a:xfrm>
            <a:off x="442310" y="735546"/>
            <a:ext cx="8235900" cy="57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/>
          <p:nvPr>
            <p:ph idx="11" type="ftr"/>
          </p:nvPr>
        </p:nvSpPr>
        <p:spPr>
          <a:xfrm>
            <a:off x="457201" y="4683919"/>
            <a:ext cx="8229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6553200" y="4683919"/>
            <a:ext cx="6111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58" name="Google Shape;58;p11"/>
          <p:cNvSpPr txBox="1"/>
          <p:nvPr>
            <p:ph idx="1" type="subTitle"/>
          </p:nvPr>
        </p:nvSpPr>
        <p:spPr>
          <a:xfrm>
            <a:off x="457201" y="1383618"/>
            <a:ext cx="8221200" cy="31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algn="l">
              <a:spcBef>
                <a:spcPts val="500"/>
              </a:spcBef>
              <a:spcAft>
                <a:spcPts val="0"/>
              </a:spcAft>
              <a:buSzPts val="2900"/>
              <a:buFont typeface="Arial"/>
              <a:buNone/>
              <a:defRPr/>
            </a:lvl1pPr>
            <a:lvl2pPr lvl="1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2pPr>
            <a:lvl3pPr lvl="2" algn="l">
              <a:spcBef>
                <a:spcPts val="300"/>
              </a:spcBef>
              <a:spcAft>
                <a:spcPts val="0"/>
              </a:spcAft>
              <a:buSzPts val="1600"/>
              <a:buChar char="•"/>
              <a:defRPr/>
            </a:lvl3pPr>
            <a:lvl4pPr lvl="3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/>
            </a:lvl4pPr>
            <a:lvl5pPr lvl="4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5pPr>
            <a:lvl6pPr lvl="5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6pPr>
            <a:lvl7pPr lvl="6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7pPr>
            <a:lvl8pPr lvl="7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8pPr>
            <a:lvl9pPr lvl="8" algn="l">
              <a:spcBef>
                <a:spcPts val="300"/>
              </a:spcBef>
              <a:spcAft>
                <a:spcPts val="0"/>
              </a:spcAft>
              <a:buSzPts val="1100"/>
              <a:buChar char="❖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type="title"/>
          </p:nvPr>
        </p:nvSpPr>
        <p:spPr>
          <a:xfrm>
            <a:off x="442310" y="735546"/>
            <a:ext cx="8235900" cy="57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  <p:transition>
    <p:push dir="r"/>
  </p:transition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idx="1" type="body"/>
          </p:nvPr>
        </p:nvSpPr>
        <p:spPr>
          <a:xfrm>
            <a:off x="457200" y="1428750"/>
            <a:ext cx="8229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412750" lvl="0" marL="457200" marR="0" rtl="0" algn="l">
              <a:spcBef>
                <a:spcPts val="500"/>
              </a:spcBef>
              <a:spcAft>
                <a:spcPts val="0"/>
              </a:spcAft>
              <a:buClr>
                <a:schemeClr val="hlink"/>
              </a:buClr>
              <a:buSzPts val="29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195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Tahoma"/>
              <a:buChar char="–"/>
              <a:defRPr b="0" i="0" sz="2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83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2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385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Tahoma"/>
              <a:buChar char="–"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Noto Sans Symbols"/>
              <a:buChar char="❖"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Noto Sans Symbols"/>
              <a:buChar char="❖"/>
              <a:defRPr b="0" i="0" sz="15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480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Noto Sans Symbols"/>
              <a:buChar char="❖"/>
              <a:defRPr b="0" i="0" sz="15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480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Noto Sans Symbols"/>
              <a:buChar char="❖"/>
              <a:defRPr b="0" i="0" sz="15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480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Noto Sans Symbols"/>
              <a:buChar char="❖"/>
              <a:defRPr b="0" i="0" sz="15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1" type="ftr"/>
          </p:nvPr>
        </p:nvSpPr>
        <p:spPr>
          <a:xfrm>
            <a:off x="450860" y="4683919"/>
            <a:ext cx="82359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900" u="none" cap="none" strike="noStrike">
                <a:solidFill>
                  <a:srgbClr val="DCDCE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type="title"/>
          </p:nvPr>
        </p:nvSpPr>
        <p:spPr>
          <a:xfrm>
            <a:off x="450860" y="696083"/>
            <a:ext cx="8235900" cy="57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3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33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33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33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33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33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33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33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33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>
    <p:push dir="r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"/>
          <p:cNvSpPr txBox="1"/>
          <p:nvPr>
            <p:ph idx="4294967295" type="ftr"/>
          </p:nvPr>
        </p:nvSpPr>
        <p:spPr>
          <a:xfrm>
            <a:off x="2033718" y="4731990"/>
            <a:ext cx="4968600" cy="2379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100">
                <a:latin typeface="Arial"/>
                <a:ea typeface="Arial"/>
                <a:cs typeface="Arial"/>
                <a:sym typeface="Arial"/>
              </a:rPr>
              <a:t>2024 SUSTAINABILITY THROUGH SCIENCE AND TECHNOLOGY</a:t>
            </a:r>
            <a:endParaRPr b="1" i="0" sz="800" u="none" cap="none" strike="noStrike">
              <a:solidFill>
                <a:srgbClr val="DCDCE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"/>
          <p:cNvSpPr txBox="1"/>
          <p:nvPr>
            <p:ph idx="1" type="subTitle"/>
          </p:nvPr>
        </p:nvSpPr>
        <p:spPr>
          <a:xfrm>
            <a:off x="1485901" y="1383618"/>
            <a:ext cx="6165900" cy="31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900"/>
              <a:buFont typeface="Arial"/>
              <a:buNone/>
            </a:pPr>
            <a:r>
              <a:rPr b="0" i="0" lang="en-CA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Click to add subtitle</a:t>
            </a:r>
            <a:endParaRPr/>
          </a:p>
        </p:txBody>
      </p:sp>
      <p:sp>
        <p:nvSpPr>
          <p:cNvPr id="83" name="Google Shape;83;p1"/>
          <p:cNvSpPr txBox="1"/>
          <p:nvPr>
            <p:ph type="title"/>
          </p:nvPr>
        </p:nvSpPr>
        <p:spPr>
          <a:xfrm>
            <a:off x="1474733" y="735546"/>
            <a:ext cx="6177000" cy="57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3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Click to add title</a:t>
            </a:r>
            <a:endParaRPr b="0" i="0" sz="30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4" name="Google Shape;84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8300" y="4592199"/>
            <a:ext cx="1404044" cy="453975"/>
          </a:xfrm>
          <a:prstGeom prst="rect">
            <a:avLst/>
          </a:prstGeom>
          <a:noFill/>
          <a:ln>
            <a:noFill/>
          </a:ln>
          <a:effectLst>
            <a:outerShdw blurRad="585788" rotWithShape="0" algn="bl">
              <a:srgbClr val="FFFFFF"/>
            </a:outerShdw>
          </a:effectLst>
        </p:spPr>
      </p:pic>
      <p:pic>
        <p:nvPicPr>
          <p:cNvPr id="85" name="Google Shape;85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69476" y="4592200"/>
            <a:ext cx="1215200" cy="453975"/>
          </a:xfrm>
          <a:prstGeom prst="rect">
            <a:avLst/>
          </a:prstGeom>
          <a:noFill/>
          <a:ln>
            <a:noFill/>
          </a:ln>
          <a:effectLst>
            <a:outerShdw blurRad="557213" rotWithShape="0" algn="bl">
              <a:srgbClr val="FFFFFF">
                <a:alpha val="84000"/>
              </a:srgbClr>
            </a:outerShdw>
          </a:effectLst>
        </p:spPr>
      </p:pic>
    </p:spTree>
  </p:cSld>
  <p:clrMapOvr>
    <a:masterClrMapping/>
  </p:clrMapOvr>
  <mc:AlternateContent>
    <mc:Choice Requires="p14">
      <p:transition spd="slow" p14:dur="1400">
        <p14:doors dir="vert"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ster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2014-03-31T15:29:43Z</dcterms:created>
  <dc:creator>claude tetom</dc:creator>
</cp:coreProperties>
</file>