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141414164" r:id="rId2"/>
    <p:sldId id="960" r:id="rId3"/>
    <p:sldId id="2141414192" r:id="rId4"/>
    <p:sldId id="2141414193" r:id="rId5"/>
    <p:sldId id="2141414182" r:id="rId6"/>
    <p:sldId id="304" r:id="rId7"/>
    <p:sldId id="368" r:id="rId8"/>
    <p:sldId id="395" r:id="rId9"/>
    <p:sldId id="398" r:id="rId10"/>
    <p:sldId id="2141414188" r:id="rId11"/>
    <p:sldId id="2141414189" r:id="rId12"/>
    <p:sldId id="3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49"/>
    <p:restoredTop sz="94663"/>
  </p:normalViewPr>
  <p:slideViewPr>
    <p:cSldViewPr snapToGrid="0">
      <p:cViewPr varScale="1">
        <p:scale>
          <a:sx n="75" d="100"/>
          <a:sy n="75" d="100"/>
        </p:scale>
        <p:origin x="184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7377D-5C2E-5041-A994-8651A31D0567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962BC-EA8D-404C-9112-6B05A98E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9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EA4D9-0D7A-B53A-F093-8E8EFE269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21A401-50CC-CC30-577D-3B719A2B31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FFFB7C-6259-C316-5D07-610FA10C22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0E361-1C27-25D2-659E-8185852426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7DED5-B163-DF4E-A384-23627FA85B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4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A29A7-D8EF-8FD5-AF6E-66742ADE3A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315E59-DA9E-0DAE-F7C4-3245492BF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30C87-C192-CD87-878C-3E3053F04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F0598-AEA6-5148-80D3-9FF40C2E270F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2BF85-AA1B-2F9D-F58B-67A614730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1ADAD-BE39-2EC4-AA41-F466856A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61B7-4B06-DE4F-809B-9B41D8991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60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0712C-59E2-E24E-10C2-CB2906837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F97AD5-4046-5A61-40AC-282363DB4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6D8E5-B02A-C8A0-8189-72A2A7FCB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F0598-AEA6-5148-80D3-9FF40C2E270F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22349-1474-8F6B-95BA-6E76899E8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911B7-5287-9270-C021-5DF6F971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61B7-4B06-DE4F-809B-9B41D8991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06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9E0891-B0C7-95C3-23E5-F516C66DE9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9F886B-D8B7-7E97-DDF4-1B262545E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D21CE-6F33-8CD2-178E-C53811C94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F0598-AEA6-5148-80D3-9FF40C2E270F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E67EF-2898-0ADB-F4E4-787EB95A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3EDC4-A651-187D-4E60-6ECFA673A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61B7-4B06-DE4F-809B-9B41D8991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91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66675-099E-C504-7E7F-3AB2843CA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F9381-9B30-9421-757F-E05746D1B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2CF3A-F674-3E10-D318-3643B9813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F0598-AEA6-5148-80D3-9FF40C2E270F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7B784-06A1-0919-091C-43D70F45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96D5E-7492-7FF7-7C8F-626B13457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61B7-4B06-DE4F-809B-9B41D8991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7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690F3-3EA2-3F00-7CB9-4EA1DB09A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F912B-B8C0-DE6D-8D3B-3A914FA16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ACAAA-ACD7-1D5B-F0D7-E7E590779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F0598-AEA6-5148-80D3-9FF40C2E270F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FCFB9-91AE-0324-549B-EB837A69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C047A-64FE-480C-7E55-F3E40668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61B7-4B06-DE4F-809B-9B41D8991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36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FCAA8-8137-DCAE-7815-B27142183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0581D-76CB-3C94-B466-89A2ED0A35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BFBCE-3833-92C0-3C8E-8B7F73BEA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8CCC68-27BE-4779-B0ED-965F47299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F0598-AEA6-5148-80D3-9FF40C2E270F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13BF2-4DDD-75A8-10BB-68E485DD0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302145-44CA-34B4-3164-51556733D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61B7-4B06-DE4F-809B-9B41D8991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442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09BC3-AC90-7CB4-C253-5B068358E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04D9B-E129-E7D1-4456-91E3BA2E6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A79631-A949-538F-07EE-EBE7C3DD0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56001-C055-6C62-98C3-1A075C23DE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4169E7-AD6E-608E-656C-5A4C10DDD7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B557FD-D8F6-7672-806A-3E74C88ED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F0598-AEA6-5148-80D3-9FF40C2E270F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A6E17C-3055-227A-2A85-99C2FE1E8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34C30D-CA0F-90CB-508D-16DC09E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61B7-4B06-DE4F-809B-9B41D8991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23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4F36E-8DD9-3890-3E0D-94281FF9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994739-0DBB-6B7B-BFE3-F4CE0DE07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F0598-AEA6-5148-80D3-9FF40C2E270F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E4FD3E-5194-107E-A1B5-79F336CE1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8641A4-5A82-B41A-AC0C-9B2B76A5C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61B7-4B06-DE4F-809B-9B41D8991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7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7602C6-3F3F-6BA9-5642-0AED0BD8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F0598-AEA6-5148-80D3-9FF40C2E270F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2F334A-F96E-B9D6-DCF1-6BD0F3960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28AD1-B7DC-8EEF-9777-A577B3EA9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61B7-4B06-DE4F-809B-9B41D8991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33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29516-E4A9-2503-C6DE-609068E6E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1AE66-35BF-C327-5959-2D6DB62BC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87727-6BA6-8DDA-A9ED-69A0DBE66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293DD-AF79-4C87-F2CE-CC3BAFF1F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F0598-AEA6-5148-80D3-9FF40C2E270F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54998F-F196-E86D-CD19-85E726C73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3D64C5-ED35-96CC-4A01-C236D11BA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61B7-4B06-DE4F-809B-9B41D8991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41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AA485-94AD-7984-18EB-999C0989A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E6DDFF-1607-4B91-C215-07296B434B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597241-53F9-B6A1-442B-8567C4E2A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14FBC5-DD93-245B-CE5F-4F6FA7199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F0598-AEA6-5148-80D3-9FF40C2E270F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8A94B-AFAA-773E-1B85-C8BDD7148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AD7B2D-4D78-A3B1-F1BA-FF236F114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61B7-4B06-DE4F-809B-9B41D8991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47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C83480-31BA-6E83-DB83-C3EB686AD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05513-68D2-0E04-6025-C080DC27D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1073B-86D6-B5D8-88DB-EF023AB229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5F0598-AEA6-5148-80D3-9FF40C2E270F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42B9F-31D3-7AFF-61F3-3F2DAB2E2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7C3-7053-CB33-5855-1D06B093F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B761B7-4B06-DE4F-809B-9B41D8991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7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BCB81-69EB-6ADB-0730-C6BB38489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ED0D2A-50F1-248A-3E9A-E41D9A0668DF}"/>
              </a:ext>
            </a:extLst>
          </p:cNvPr>
          <p:cNvSpPr txBox="1"/>
          <p:nvPr/>
        </p:nvSpPr>
        <p:spPr>
          <a:xfrm>
            <a:off x="3629025" y="3695559"/>
            <a:ext cx="852821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i="1" dirty="0"/>
              <a:t>Citation:</a:t>
            </a:r>
          </a:p>
          <a:p>
            <a:r>
              <a:rPr lang="en-CA" sz="3200" dirty="0"/>
              <a:t>“</a:t>
            </a:r>
            <a:r>
              <a:rPr lang="en-CA" sz="3200" i="1" dirty="0"/>
              <a:t>For Leadership in developing and applying new chemical methods and technologies as per FLOGEN Sustainability Framework in the environmental, economic, and social points of view </a:t>
            </a:r>
            <a:r>
              <a:rPr lang="en-CA" sz="3200" dirty="0"/>
              <a:t>”</a:t>
            </a:r>
          </a:p>
          <a:p>
            <a:endParaRPr lang="en-CA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17B54C-74B1-9BED-9618-8B1A9DAC8DC2}"/>
              </a:ext>
            </a:extLst>
          </p:cNvPr>
          <p:cNvSpPr txBox="1"/>
          <p:nvPr/>
        </p:nvSpPr>
        <p:spPr>
          <a:xfrm>
            <a:off x="5934077" y="-66972"/>
            <a:ext cx="625792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Lehn International</a:t>
            </a:r>
            <a:r>
              <a:rPr lang="en-CA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Chemistry Award</a:t>
            </a:r>
          </a:p>
          <a:p>
            <a:r>
              <a:rPr lang="en-CA" sz="3100" dirty="0"/>
              <a:t>In honor of the distinguished work and lifetime achievements of Dr. Jean-Marie Lehn and his contribution in Chemistry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7A732-D886-107E-F122-93EB5EB37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25" y="-1"/>
            <a:ext cx="2305052" cy="28813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2A6B02-6C42-2698-7DAE-C6947A927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629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41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59" y="310101"/>
            <a:ext cx="9225176" cy="5783542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9613127" y="1121134"/>
            <a:ext cx="2266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In the </a:t>
            </a:r>
            <a:r>
              <a:rPr lang="pl-PL" dirty="0" err="1"/>
              <a:t>Institute</a:t>
            </a:r>
            <a:r>
              <a:rPr lang="pl-PL" dirty="0"/>
              <a:t>:</a:t>
            </a:r>
          </a:p>
          <a:p>
            <a:r>
              <a:rPr lang="pl-PL" dirty="0" err="1"/>
              <a:t>Vitaly</a:t>
            </a:r>
            <a:r>
              <a:rPr lang="pl-PL" dirty="0"/>
              <a:t> </a:t>
            </a:r>
            <a:r>
              <a:rPr lang="pl-PL" dirty="0" err="1"/>
              <a:t>Kalchenko</a:t>
            </a:r>
            <a:r>
              <a:rPr lang="pl-PL" dirty="0"/>
              <a:t>,  JL,, Jean-Marie </a:t>
            </a:r>
            <a:r>
              <a:rPr lang="pl-PL" dirty="0" err="1"/>
              <a:t>Lehn</a:t>
            </a:r>
            <a:r>
              <a:rPr lang="pl-PL" dirty="0"/>
              <a:t>, </a:t>
            </a:r>
            <a:r>
              <a:rPr lang="pl-PL" dirty="0" err="1"/>
              <a:t>Yurij</a:t>
            </a:r>
            <a:r>
              <a:rPr lang="pl-PL" dirty="0"/>
              <a:t> </a:t>
            </a:r>
            <a:r>
              <a:rPr lang="pl-PL" dirty="0" err="1"/>
              <a:t>Simonov</a:t>
            </a:r>
            <a:r>
              <a:rPr lang="pl-PL" dirty="0"/>
              <a:t> and </a:t>
            </a:r>
            <a:r>
              <a:rPr lang="pl-PL" dirty="0" err="1"/>
              <a:t>Georgres</a:t>
            </a:r>
            <a:r>
              <a:rPr lang="pl-PL" dirty="0"/>
              <a:t> </a:t>
            </a:r>
            <a:r>
              <a:rPr lang="pl-PL" dirty="0" err="1"/>
              <a:t>Tsoucaris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4599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8" y="238538"/>
            <a:ext cx="8105029" cy="6078772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674873" y="1518700"/>
            <a:ext cx="3085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With </a:t>
            </a:r>
            <a:r>
              <a:rPr lang="pl-PL" sz="2400" dirty="0" err="1"/>
              <a:t>granson</a:t>
            </a:r>
            <a:r>
              <a:rPr lang="pl-PL" sz="2400" dirty="0"/>
              <a:t> Jaś in the </a:t>
            </a:r>
            <a:r>
              <a:rPr lang="pl-PL" sz="2400" dirty="0" err="1"/>
              <a:t>Museum</a:t>
            </a:r>
            <a:r>
              <a:rPr lang="pl-PL" sz="2400" dirty="0"/>
              <a:t> of </a:t>
            </a:r>
            <a:r>
              <a:rPr lang="pl-PL" sz="2400" dirty="0" err="1"/>
              <a:t>railways</a:t>
            </a:r>
            <a:r>
              <a:rPr lang="pl-PL" sz="2400" dirty="0"/>
              <a:t>, 2006</a:t>
            </a:r>
          </a:p>
        </p:txBody>
      </p:sp>
    </p:spTree>
    <p:extLst>
      <p:ext uri="{BB962C8B-B14F-4D97-AF65-F5344CB8AC3E}">
        <p14:creationId xmlns:p14="http://schemas.microsoft.com/office/powerpoint/2010/main" val="4067447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109" y="110836"/>
            <a:ext cx="4572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373091" y="2013527"/>
            <a:ext cx="5366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Japan, Osaka – </a:t>
            </a:r>
            <a:r>
              <a:rPr lang="pl-PL" sz="2400" dirty="0" err="1"/>
              <a:t>Koyasan</a:t>
            </a:r>
            <a:r>
              <a:rPr lang="pl-PL" sz="2400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454471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12636"/>
            <a:ext cx="120031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Sustainable Industrial Processing Summit</a:t>
            </a:r>
            <a:endParaRPr lang="en-CA" sz="4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8890" y="758967"/>
            <a:ext cx="109599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STARS: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2506" y="6258510"/>
            <a:ext cx="116975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800" dirty="0"/>
              <a:t>   </a:t>
            </a:r>
            <a:r>
              <a:rPr lang="en-CA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FLOGEN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STARS </a:t>
            </a:r>
            <a:r>
              <a:rPr lang="en-CA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10136" y="1712425"/>
            <a:ext cx="898186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Janusz Lipkowski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CA" sz="4400" b="1" i="0" u="none" strike="noStrik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</a:t>
            </a:r>
            <a:endParaRPr lang="en-CA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CA" sz="4000" b="1" i="0" u="none" strike="noStrik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Cardinal Stefan Wyszynski University, </a:t>
            </a:r>
            <a:r>
              <a:rPr lang="en-CA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Poland</a:t>
            </a:r>
          </a:p>
          <a:p>
            <a:pPr algn="ctr"/>
            <a:endParaRPr lang="en-US" sz="1400" b="1" dirty="0">
              <a:solidFill>
                <a:srgbClr val="0000FF"/>
              </a:solidFill>
            </a:endParaRPr>
          </a:p>
          <a:p>
            <a:pPr algn="ctr"/>
            <a:r>
              <a:rPr lang="en-US" sz="3600" b="1" dirty="0">
                <a:solidFill>
                  <a:srgbClr val="0000FF"/>
                </a:solidFill>
              </a:rPr>
              <a:t>Field: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Physical Chemistry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CA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70448" y="5612179"/>
            <a:ext cx="9298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LEHN INTERNATIONAL CHEMISTRY AWARD</a:t>
            </a:r>
          </a:p>
        </p:txBody>
      </p:sp>
      <p:pic>
        <p:nvPicPr>
          <p:cNvPr id="4" name="Picture 3" descr="A person with a mustache smiling&#10;&#10;Description automatically generated">
            <a:extLst>
              <a:ext uri="{FF2B5EF4-FFF2-40B4-BE49-F238E27FC236}">
                <a16:creationId xmlns:a16="http://schemas.microsoft.com/office/drawing/2014/main" id="{004EC169-40C3-827F-02AB-D482FF779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63" y="1952841"/>
            <a:ext cx="2740892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69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D9B2E-2F48-5B6B-9449-7DA98A260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Dr. Janusz Lipkowski receiving the Lehn International Chemistry Award from Dr. Florian Kongoli at FLOGEN SIPS 2024</a:t>
            </a:r>
            <a:br>
              <a:rPr lang="en-CA" sz="2800" dirty="0"/>
            </a:br>
            <a:endParaRPr lang="en-US" sz="2800" dirty="0"/>
          </a:p>
        </p:txBody>
      </p:sp>
      <p:pic>
        <p:nvPicPr>
          <p:cNvPr id="5" name="Content Placeholder 4" descr="Men standing on stage holding a award&#10;&#10;Description automatically generated">
            <a:extLst>
              <a:ext uri="{FF2B5EF4-FFF2-40B4-BE49-F238E27FC236}">
                <a16:creationId xmlns:a16="http://schemas.microsoft.com/office/drawing/2014/main" id="{99EE56BC-9E4A-0CF7-7643-31ADA7EE3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9306" y="1825625"/>
            <a:ext cx="6533387" cy="4351338"/>
          </a:xfrm>
        </p:spPr>
      </p:pic>
    </p:spTree>
    <p:extLst>
      <p:ext uri="{BB962C8B-B14F-4D97-AF65-F5344CB8AC3E}">
        <p14:creationId xmlns:p14="http://schemas.microsoft.com/office/powerpoint/2010/main" val="3626480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CEA7F-F444-D4BE-BAF5-6330E5D6C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Dr. Janusz Lipkowski delivering an acceptance speech during the FLOGEN SIPS 2024 award ceremony</a:t>
            </a:r>
            <a:br>
              <a:rPr lang="en-CA" sz="2800" dirty="0"/>
            </a:br>
            <a:endParaRPr lang="en-US" sz="2800" dirty="0"/>
          </a:p>
        </p:txBody>
      </p:sp>
      <p:pic>
        <p:nvPicPr>
          <p:cNvPr id="5" name="Content Placeholder 4" descr="A person speaking at a podium&#10;&#10;Description automatically generated">
            <a:extLst>
              <a:ext uri="{FF2B5EF4-FFF2-40B4-BE49-F238E27FC236}">
                <a16:creationId xmlns:a16="http://schemas.microsoft.com/office/drawing/2014/main" id="{82AF6C99-97B6-FABB-4199-9B139D616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9306" y="1825625"/>
            <a:ext cx="6533387" cy="4351338"/>
          </a:xfrm>
        </p:spPr>
      </p:pic>
    </p:spTree>
    <p:extLst>
      <p:ext uri="{BB962C8B-B14F-4D97-AF65-F5344CB8AC3E}">
        <p14:creationId xmlns:p14="http://schemas.microsoft.com/office/powerpoint/2010/main" val="3136512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8" y="166254"/>
            <a:ext cx="8893816" cy="62992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9227127" y="1579418"/>
            <a:ext cx="26323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Family </a:t>
            </a:r>
            <a:r>
              <a:rPr lang="pl-PL" sz="2000" dirty="0" err="1"/>
              <a:t>meeting</a:t>
            </a:r>
            <a:r>
              <a:rPr lang="pl-PL" sz="2000" dirty="0"/>
              <a:t>, from the </a:t>
            </a:r>
            <a:r>
              <a:rPr lang="pl-PL" sz="2000" dirty="0" err="1"/>
              <a:t>right</a:t>
            </a:r>
            <a:r>
              <a:rPr lang="pl-PL" sz="2000" dirty="0"/>
              <a:t>: my </a:t>
            </a:r>
            <a:r>
              <a:rPr lang="pl-PL" sz="2000" dirty="0" err="1"/>
              <a:t>grandfather</a:t>
            </a:r>
            <a:r>
              <a:rPr lang="pl-PL" sz="2000" dirty="0"/>
              <a:t>, </a:t>
            </a:r>
            <a:r>
              <a:rPr lang="pl-PL" sz="2000" dirty="0" err="1"/>
              <a:t>unckle</a:t>
            </a:r>
            <a:r>
              <a:rPr lang="pl-PL" sz="2000" dirty="0"/>
              <a:t> and </a:t>
            </a:r>
            <a:r>
              <a:rPr lang="pl-PL" sz="2000" dirty="0" err="1"/>
              <a:t>aunts</a:t>
            </a:r>
            <a:r>
              <a:rPr lang="pl-PL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19911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8" y="235670"/>
            <a:ext cx="8810393" cy="5825765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9313682" y="2196445"/>
            <a:ext cx="24415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With </a:t>
            </a:r>
            <a:r>
              <a:rPr lang="pl-PL" sz="2800" dirty="0" err="1"/>
              <a:t>parents</a:t>
            </a:r>
            <a:r>
              <a:rPr lang="pl-PL" sz="2800" dirty="0"/>
              <a:t> and </a:t>
            </a:r>
            <a:r>
              <a:rPr lang="pl-PL" sz="2800" dirty="0" err="1"/>
              <a:t>younger</a:t>
            </a:r>
            <a:r>
              <a:rPr lang="pl-PL" sz="2800" dirty="0"/>
              <a:t> </a:t>
            </a:r>
            <a:r>
              <a:rPr lang="pl-PL" sz="2800" dirty="0" err="1"/>
              <a:t>brother</a:t>
            </a:r>
            <a:r>
              <a:rPr lang="pl-PL" sz="2800" dirty="0"/>
              <a:t> and </a:t>
            </a:r>
            <a:r>
              <a:rPr lang="pl-PL" sz="2800" dirty="0" err="1"/>
              <a:t>sister</a:t>
            </a:r>
            <a:endParaRPr lang="pl-PL" sz="2800" dirty="0"/>
          </a:p>
          <a:p>
            <a:r>
              <a:rPr lang="pl-PL" sz="2800" dirty="0"/>
              <a:t>1952</a:t>
            </a:r>
          </a:p>
        </p:txBody>
      </p:sp>
    </p:spTree>
    <p:extLst>
      <p:ext uri="{BB962C8B-B14F-4D97-AF65-F5344CB8AC3E}">
        <p14:creationId xmlns:p14="http://schemas.microsoft.com/office/powerpoint/2010/main" val="914736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6109" y="555078"/>
            <a:ext cx="9512857" cy="637797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522573" y="1910339"/>
            <a:ext cx="22830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err="1"/>
              <a:t>Marriage</a:t>
            </a:r>
            <a:r>
              <a:rPr lang="pl-PL" sz="3200" dirty="0"/>
              <a:t> with Krystyna 1064</a:t>
            </a:r>
          </a:p>
        </p:txBody>
      </p:sp>
    </p:spTree>
    <p:extLst>
      <p:ext uri="{BB962C8B-B14F-4D97-AF65-F5344CB8AC3E}">
        <p14:creationId xmlns:p14="http://schemas.microsoft.com/office/powerpoint/2010/main" val="2631848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345218" y="139547"/>
            <a:ext cx="6628075" cy="6070422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7362908" y="1455089"/>
            <a:ext cx="4269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JL – </a:t>
            </a:r>
            <a:r>
              <a:rPr lang="pl-PL" sz="2400" dirty="0" err="1"/>
              <a:t>director</a:t>
            </a:r>
            <a:r>
              <a:rPr lang="pl-PL" sz="2400" dirty="0"/>
              <a:t> Anna Grabowska </a:t>
            </a:r>
            <a:r>
              <a:rPr lang="pl-PL" sz="2400" dirty="0" err="1"/>
              <a:t>anf</a:t>
            </a:r>
            <a:r>
              <a:rPr lang="pl-PL" sz="2400" dirty="0"/>
              <a:t> Jerzy </a:t>
            </a:r>
            <a:r>
              <a:rPr lang="pl-PL" sz="2400" dirty="0" err="1"/>
              <a:t>Pielaszek</a:t>
            </a:r>
            <a:r>
              <a:rPr lang="pl-PL" sz="2400" dirty="0"/>
              <a:t> (</a:t>
            </a:r>
            <a:r>
              <a:rPr lang="pl-PL" sz="2400" dirty="0" err="1"/>
              <a:t>deputies</a:t>
            </a:r>
            <a:r>
              <a:rPr lang="pl-PL" sz="2400" dirty="0"/>
              <a:t>)</a:t>
            </a:r>
            <a:r>
              <a:rPr lang="pl-PL" sz="2400" dirty="0" err="1"/>
              <a:t>deputy</a:t>
            </a:r>
            <a:r>
              <a:rPr lang="pl-PL" sz="2400" dirty="0"/>
              <a:t> with </a:t>
            </a:r>
            <a:r>
              <a:rPr lang="pl-PL" sz="2400" dirty="0" err="1"/>
              <a:t>an</a:t>
            </a:r>
            <a:r>
              <a:rPr lang="pl-PL" sz="2400" dirty="0"/>
              <a:t> Indian </a:t>
            </a:r>
            <a:r>
              <a:rPr lang="pl-PL" sz="2400" dirty="0" err="1"/>
              <a:t>PhD</a:t>
            </a:r>
            <a:r>
              <a:rPr lang="pl-PL" sz="2400" dirty="0"/>
              <a:t> student</a:t>
            </a:r>
          </a:p>
          <a:p>
            <a:r>
              <a:rPr lang="pl-PL" sz="2400" dirty="0"/>
              <a:t>1996</a:t>
            </a:r>
          </a:p>
        </p:txBody>
      </p:sp>
    </p:spTree>
    <p:extLst>
      <p:ext uri="{BB962C8B-B14F-4D97-AF65-F5344CB8AC3E}">
        <p14:creationId xmlns:p14="http://schemas.microsoft.com/office/powerpoint/2010/main" val="3284521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289560" y="351443"/>
            <a:ext cx="7518620" cy="573130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317064" y="1582310"/>
            <a:ext cx="338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Erice (</a:t>
            </a:r>
            <a:r>
              <a:rPr lang="pl-PL" dirty="0" err="1"/>
              <a:t>Italy</a:t>
            </a:r>
            <a:r>
              <a:rPr lang="pl-PL" dirty="0"/>
              <a:t>)</a:t>
            </a:r>
          </a:p>
          <a:p>
            <a:r>
              <a:rPr lang="pl-PL" dirty="0"/>
              <a:t>Conference </a:t>
            </a:r>
            <a:r>
              <a:rPr lang="pl-PL" dirty="0" err="1"/>
              <a:t>entertainment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190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202</Words>
  <Application>Microsoft Macintosh PowerPoint</Application>
  <PresentationFormat>Widescreen</PresentationFormat>
  <Paragraphs>28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Dr. Janusz Lipkowski receiving the Lehn International Chemistry Award from Dr. Florian Kongoli at FLOGEN SIPS 2024 </vt:lpstr>
      <vt:lpstr>Dr. Janusz Lipkowski delivering an acceptance speech during the FLOGEN SIPS 2024 award ceremony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Teresa Bechalani</dc:creator>
  <cp:lastModifiedBy>Teresa Bechalani</cp:lastModifiedBy>
  <cp:revision>1</cp:revision>
  <dcterms:created xsi:type="dcterms:W3CDTF">2024-11-11T19:07:19Z</dcterms:created>
  <dcterms:modified xsi:type="dcterms:W3CDTF">2024-11-11T19:13:12Z</dcterms:modified>
</cp:coreProperties>
</file>